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1146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20321" y="0"/>
            <a:ext cx="14677392" cy="8227457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044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7607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76869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2200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122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505068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74598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03800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85154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271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830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9838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353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4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spcBef>
                <a:spcPts val="806"/>
              </a:spcBef>
              <a:spcAft>
                <a:spcPts val="720"/>
              </a:spcAft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4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3223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6501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1763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78871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20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8883" y="0"/>
            <a:ext cx="14675954" cy="8227457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61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3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7">
            <a:extLst>
              <a:ext uri="{FF2B5EF4-FFF2-40B4-BE49-F238E27FC236}">
                <a16:creationId xmlns:a16="http://schemas.microsoft.com/office/drawing/2014/main" id="{B77576E5-E7DB-46C7-B0D9-A0AB18787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8883" y="0"/>
            <a:ext cx="14675954" cy="8227456"/>
            <a:chOff x="-15736" y="0"/>
            <a:chExt cx="12229962" cy="68562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2C244BC-AB19-460B-9A7B-5BAFE9DEA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9">
              <a:extLst>
                <a:ext uri="{FF2B5EF4-FFF2-40B4-BE49-F238E27FC236}">
                  <a16:creationId xmlns:a16="http://schemas.microsoft.com/office/drawing/2014/main" id="{C2D7728D-2CB0-4ADE-B6BF-4BA8ED772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MX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3E0EDB8-8162-4D16-9521-52415777B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7060CB3-C139-4548-A73F-74689C929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26" name="Rectangle 13">
            <a:extLst>
              <a:ext uri="{FF2B5EF4-FFF2-40B4-BE49-F238E27FC236}">
                <a16:creationId xmlns:a16="http://schemas.microsoft.com/office/drawing/2014/main" id="{DEB4B82D-A989-40D8-A457-F1D9C0345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15">
            <a:extLst>
              <a:ext uri="{FF2B5EF4-FFF2-40B4-BE49-F238E27FC236}">
                <a16:creationId xmlns:a16="http://schemas.microsoft.com/office/drawing/2014/main" id="{14E99EC7-4ECA-46FD-A4EE-C28A8AC67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83" y="34724"/>
            <a:ext cx="14626589" cy="8227457"/>
          </a:xfrm>
          <a:prstGeom prst="rect">
            <a:avLst/>
          </a:prstGeom>
        </p:spPr>
      </p:pic>
      <p:grpSp>
        <p:nvGrpSpPr>
          <p:cNvPr id="28" name="Group 17">
            <a:extLst>
              <a:ext uri="{FF2B5EF4-FFF2-40B4-BE49-F238E27FC236}">
                <a16:creationId xmlns:a16="http://schemas.microsoft.com/office/drawing/2014/main" id="{67034349-EB95-4DEC-941A-A5BEB23CC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54747"/>
            <a:ext cx="14681603" cy="790041"/>
            <a:chOff x="-18288" y="3128956"/>
            <a:chExt cx="12234672" cy="658368"/>
          </a:xfrm>
        </p:grpSpPr>
        <p:sp useBgFill="1">
          <p:nvSpPr>
            <p:cNvPr id="29" name="Rounded Rectangle 21">
              <a:extLst>
                <a:ext uri="{FF2B5EF4-FFF2-40B4-BE49-F238E27FC236}">
                  <a16:creationId xmlns:a16="http://schemas.microsoft.com/office/drawing/2014/main" id="{4ED14EF1-39B3-426A-842A-CEA137A65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0BA46E3-54EA-491A-BDC2-C9A945118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30" name="Rounded Rectangle 27">
              <a:extLst>
                <a:ext uri="{FF2B5EF4-FFF2-40B4-BE49-F238E27FC236}">
                  <a16:creationId xmlns:a16="http://schemas.microsoft.com/office/drawing/2014/main" id="{BC6C1592-02CC-4EA4-9A0E-7BE7C1ED8B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srgbClr val="171717">
                  <a:alpha val="82745"/>
                </a:srgb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67E44A5-FAF8-4D81-90C9-CFD68F1A1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EDDE6A76-FBA1-0575-5C0D-B0652BEA9F2C}"/>
              </a:ext>
            </a:extLst>
          </p:cNvPr>
          <p:cNvSpPr txBox="1"/>
          <p:nvPr/>
        </p:nvSpPr>
        <p:spPr>
          <a:xfrm>
            <a:off x="1737787" y="1226406"/>
            <a:ext cx="8112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/>
              <a:t>INSTALACION Y MANTENIMIENTO DE COMPUTO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461588E-A190-FA6D-376C-9B4C62E5A100}"/>
              </a:ext>
            </a:extLst>
          </p:cNvPr>
          <p:cNvSpPr txBox="1"/>
          <p:nvPr/>
        </p:nvSpPr>
        <p:spPr>
          <a:xfrm>
            <a:off x="5406953" y="3044261"/>
            <a:ext cx="38630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>
                <a:latin typeface="Amasis MT Pro Medium" panose="02040604050005020304" pitchFamily="18" charset="0"/>
              </a:rPr>
              <a:t>RECUVA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6B1CC82-451E-AC95-2BB9-7AE24C8AC183}"/>
              </a:ext>
            </a:extLst>
          </p:cNvPr>
          <p:cNvSpPr txBox="1"/>
          <p:nvPr/>
        </p:nvSpPr>
        <p:spPr>
          <a:xfrm>
            <a:off x="1753947" y="5897307"/>
            <a:ext cx="6348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/>
              <a:t>NARDA SELENE RODRIGUEZ PONCE 4A ISC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C0E862E-9FDF-827D-58D6-A39B7A212BE6}"/>
              </a:ext>
            </a:extLst>
          </p:cNvPr>
          <p:cNvSpPr txBox="1"/>
          <p:nvPr/>
        </p:nvSpPr>
        <p:spPr>
          <a:xfrm>
            <a:off x="1735108" y="6713082"/>
            <a:ext cx="5603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MAESTRO: JESUS HOMERO CARMONA MENDOZA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64E4C54-47C5-9939-4F9A-8EB4A584E3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2327" y="4623203"/>
            <a:ext cx="4766868" cy="269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53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679025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¿Qué es Recuva?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Recuva es una herramienta de recuperación de datos para sistemas operativos Windows. Es capaz de restaurar archivos eliminados de discos duros, tarjetas de memoria y unidades USB.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17826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95AC05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5"/>
          <p:cNvSpPr/>
          <p:nvPr/>
        </p:nvSpPr>
        <p:spPr>
          <a:xfrm>
            <a:off x="907971" y="5173147"/>
            <a:ext cx="20574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NP</a:t>
            </a:r>
            <a:endParaRPr lang="en-US" sz="1152" dirty="0"/>
          </a:p>
        </p:txBody>
      </p:sp>
      <p:sp>
        <p:nvSpPr>
          <p:cNvPr id="9" name="Text 6"/>
          <p:cNvSpPr/>
          <p:nvPr/>
        </p:nvSpPr>
        <p:spPr>
          <a:xfrm>
            <a:off x="1299686" y="5161598"/>
            <a:ext cx="21793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by Narda Ponce</a:t>
            </a:r>
            <a:endParaRPr lang="en-US" sz="2187" dirty="0"/>
          </a:p>
        </p:txBody>
      </p:sp>
      <p:pic>
        <p:nvPicPr>
          <p:cNvPr id="10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3796487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280874"/>
            <a:ext cx="78867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Paso a paso para utilizar Recuva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2308503"/>
            <a:ext cx="44410" cy="4640223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Shape 4"/>
          <p:cNvSpPr/>
          <p:nvPr/>
        </p:nvSpPr>
        <p:spPr>
          <a:xfrm>
            <a:off x="5074027" y="270980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8" name="Shape 5"/>
          <p:cNvSpPr/>
          <p:nvPr/>
        </p:nvSpPr>
        <p:spPr>
          <a:xfrm>
            <a:off x="4574084" y="24820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9" name="Text 6"/>
          <p:cNvSpPr/>
          <p:nvPr/>
        </p:nvSpPr>
        <p:spPr>
          <a:xfrm>
            <a:off x="4774466" y="2523768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530673"/>
            <a:ext cx="2689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Descarga e instalación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301109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Descarga e instala el programa desde el sitio web oficial de Recuva.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Shape 10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4" name="Text 11"/>
          <p:cNvSpPr/>
          <p:nvPr/>
        </p:nvSpPr>
        <p:spPr>
          <a:xfrm>
            <a:off x="4740176" y="4026098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033004"/>
            <a:ext cx="2827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Selecciona la ubicación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Elige la ubicación desde donde se eliminaron los archivos que deseas restaurar.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5D2C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8" name="Shape 15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9" name="Text 16"/>
          <p:cNvSpPr/>
          <p:nvPr/>
        </p:nvSpPr>
        <p:spPr>
          <a:xfrm>
            <a:off x="4736366" y="5883831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2857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Escaneo y recuperación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Ejecuta el escaneo y selecciona los archivos que deseas recuperar.</a:t>
            </a:r>
            <a:endParaRPr lang="en-US" sz="1750" dirty="0"/>
          </a:p>
        </p:txBody>
      </p:sp>
      <p:pic>
        <p:nvPicPr>
          <p:cNvPr id="2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519714"/>
            <a:ext cx="4754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¿Qué hace Recuva?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4"/>
          <p:cNvSpPr/>
          <p:nvPr/>
        </p:nvSpPr>
        <p:spPr>
          <a:xfrm>
            <a:off x="4691182" y="2762607"/>
            <a:ext cx="990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2797254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Recuperación de archivos eliminados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624858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Recuva puede recuperar documentos, fotos, videos, correos electrónicos y cualquier otro tipo de archivo eliminado accidentalmente.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8"/>
          <p:cNvSpPr/>
          <p:nvPr/>
        </p:nvSpPr>
        <p:spPr>
          <a:xfrm>
            <a:off x="9421178" y="276260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27972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Escaneo profundo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277672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Realiza un escaneo exhaustivo para encontrar fragmentos de archivos aún presentes en el disco duro.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4422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5" name="Text 12"/>
          <p:cNvSpPr/>
          <p:nvPr/>
        </p:nvSpPr>
        <p:spPr>
          <a:xfrm>
            <a:off x="4653082" y="5483900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51854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Fácil de usar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599896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interfaz sencilla permite a los usuarios recuperar archivos sin necesidad de conocimientos técnicos avanzados.</a:t>
            </a:r>
            <a:endParaRPr lang="en-US" sz="1750" dirty="0"/>
          </a:p>
        </p:txBody>
      </p:sp>
      <p:pic>
        <p:nvPicPr>
          <p:cNvPr id="1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2037993" y="2572107"/>
            <a:ext cx="78181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¿Cómo trabajamos con Recuva?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Análisis detallado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391263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Debemos realizar un análisis minucioso para asegurarnos de seleccionar los archivos adecuados para la recuperación.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Uso de filtros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39126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 útil utilizar filtros para afinar la búsqueda y localizar rápidamente los archivos deseados.</a:t>
            </a:r>
            <a:endParaRPr lang="en-US" sz="1750" dirty="0"/>
          </a:p>
        </p:txBody>
      </p:sp>
      <p:pic>
        <p:nvPicPr>
          <p:cNvPr id="9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2037993" y="2934414"/>
            <a:ext cx="7414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Importancia de utilizar Recuva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84213"/>
            <a:ext cx="10554414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95%</a:t>
            </a:r>
            <a:endParaRPr lang="en-US" sz="7873" dirty="0"/>
          </a:p>
        </p:txBody>
      </p:sp>
      <p:sp>
        <p:nvSpPr>
          <p:cNvPr id="6" name="Text 4"/>
          <p:cNvSpPr/>
          <p:nvPr/>
        </p:nvSpPr>
        <p:spPr>
          <a:xfrm>
            <a:off x="2037993" y="529518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413992"/>
            <a:ext cx="8793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Recomendaciones al utilizar Recuva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441621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4"/>
          <p:cNvSpPr/>
          <p:nvPr/>
        </p:nvSpPr>
        <p:spPr>
          <a:xfrm>
            <a:off x="4726781" y="3677603"/>
            <a:ext cx="25908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Evitar la sobrescritura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6781" y="4158020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 crucial evitar el uso del disco o la memoria desde donde se eliminaron los archivos, para evitar la sobrescritura.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3441621"/>
            <a:ext cx="4542115" cy="2373987"/>
          </a:xfrm>
          <a:prstGeom prst="roundRect">
            <a:avLst>
              <a:gd name="adj" fmla="val 4212"/>
            </a:avLst>
          </a:prstGeom>
          <a:solidFill>
            <a:srgbClr val="DFECE9"/>
          </a:solidFill>
          <a:ln w="13811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0" name="Text 7"/>
          <p:cNvSpPr/>
          <p:nvPr/>
        </p:nvSpPr>
        <p:spPr>
          <a:xfrm>
            <a:off x="9491067" y="36776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Mantén la calma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91067" y="4158020"/>
            <a:ext cx="4070152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 importante mantener la calma y seguir los pasos de manera meticulosa para mejorar las posibilidades de éxito en la recuperación de datos.</a:t>
            </a:r>
            <a:endParaRPr lang="en-US" sz="1750" dirty="0"/>
          </a:p>
        </p:txBody>
      </p:sp>
      <p:pic>
        <p:nvPicPr>
          <p:cNvPr id="1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34760"/>
            <a:ext cx="6461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Casos de éxito con Recuva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2184559"/>
            <a:ext cx="4023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Recuperación de archivos críticos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Recuva ha sido utilizado con éxito para recuperar archivos empresariales críticos que habían sido eliminados por error.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3962043"/>
            <a:ext cx="3863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Restauración de fotos familiares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Ha ayudado a muchos usuarios a restaurar valiosas fotografías familiares y videos personales.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5739527"/>
            <a:ext cx="4693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Recuperación de archivos de proyectos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ha utilizado con éxito para recuperar archivos importantes relacionados con proyectos académicos y profesionales.</a:t>
            </a:r>
            <a:endParaRPr lang="en-US" sz="1750" dirty="0"/>
          </a:p>
        </p:txBody>
      </p:sp>
      <p:pic>
        <p:nvPicPr>
          <p:cNvPr id="15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2"/>
          <p:cNvSpPr/>
          <p:nvPr/>
        </p:nvSpPr>
        <p:spPr>
          <a:xfrm>
            <a:off x="2037993" y="2042874"/>
            <a:ext cx="9936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Conclusiones y recomendaciones finales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181588"/>
            <a:ext cx="10554414" cy="3005138"/>
          </a:xfrm>
          <a:prstGeom prst="roundRect">
            <a:avLst>
              <a:gd name="adj" fmla="val 3327"/>
            </a:avLst>
          </a:prstGeom>
          <a:noFill/>
          <a:ln w="13811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6" name="Shape 4"/>
          <p:cNvSpPr/>
          <p:nvPr/>
        </p:nvSpPr>
        <p:spPr>
          <a:xfrm>
            <a:off x="2051804" y="3195399"/>
            <a:ext cx="10526792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Text 5"/>
          <p:cNvSpPr/>
          <p:nvPr/>
        </p:nvSpPr>
        <p:spPr>
          <a:xfrm>
            <a:off x="2273975" y="3336250"/>
            <a:ext cx="1008245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Recuva es una herramienta poderosa que puede salvar datos críticos en momentos de desesperación.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2051804" y="4187904"/>
            <a:ext cx="10526792" cy="9925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9" name="Text 7"/>
          <p:cNvSpPr/>
          <p:nvPr/>
        </p:nvSpPr>
        <p:spPr>
          <a:xfrm>
            <a:off x="2273975" y="4328755"/>
            <a:ext cx="1008245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debe tener en cuenta que no siempre es posible recuperar todos los archivos, especialmente si ha pasado un tiempo prolongado desde su eliminación.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2051804" y="5180409"/>
            <a:ext cx="10526792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1" name="Text 9"/>
          <p:cNvSpPr/>
          <p:nvPr/>
        </p:nvSpPr>
        <p:spPr>
          <a:xfrm>
            <a:off x="2273975" y="5321260"/>
            <a:ext cx="1008245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 importante seguir las recomendaciones de uso detalladas en este documento para maximizar las posibilidades de éxito en la recuperación de datos.</a:t>
            </a:r>
            <a:endParaRPr lang="en-US" sz="1750" dirty="0"/>
          </a:p>
        </p:txBody>
      </p:sp>
      <p:pic>
        <p:nvPicPr>
          <p:cNvPr id="12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</TotalTime>
  <Words>427</Words>
  <Application>Microsoft Office PowerPoint</Application>
  <PresentationFormat>Personalizado</PresentationFormat>
  <Paragraphs>59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Amasis MT Pro Medium</vt:lpstr>
      <vt:lpstr>Arial</vt:lpstr>
      <vt:lpstr>Garamond</vt:lpstr>
      <vt:lpstr>Kanit</vt:lpstr>
      <vt:lpstr>Martel Sans</vt:lpstr>
      <vt:lpstr>Orgánico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Narda Ponce</cp:lastModifiedBy>
  <cp:revision>2</cp:revision>
  <dcterms:created xsi:type="dcterms:W3CDTF">2024-01-25T05:53:41Z</dcterms:created>
  <dcterms:modified xsi:type="dcterms:W3CDTF">2024-01-25T06:09:33Z</dcterms:modified>
</cp:coreProperties>
</file>